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>
        <p:scale>
          <a:sx n="156" d="100"/>
          <a:sy n="156" d="100"/>
        </p:scale>
        <p:origin x="144" y="-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F05F-06E1-ED8E-6D72-9D8E11173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EB214-C9FA-F197-C897-917514D71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2271D-A2A6-61CC-133E-99AB82655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8062A-4DE1-0F1A-450A-89458547B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9A0BD-9F69-55CC-1394-1CA43D3B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4388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7F80F-C972-6289-E687-F8AEC3C88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A9C01-E7CE-0140-3C0D-B007DF6CA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D792C-D62A-7AA5-4424-B888BF26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986BE-513F-23E5-E2CB-AF7C60C4F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F2775-55D7-634C-CBE0-5B13C6833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89557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15E1F4-7865-E996-048B-C9B9F1213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1C2616-EBA6-EFEB-328E-CB5225A93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9AAD0-FB8C-B919-189D-CE994C6B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D8774-0C3E-D8DF-277C-B8BB09FF6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A930C-D208-4B6C-BC81-B9DA01FD8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6221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2D93-2DCE-1312-2238-67440A017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20009-958F-2C5E-2B6E-AA87653D9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A5F55-0BA1-F3E0-7A9F-30DFBFDFE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41926-C7D0-ABC9-3D04-E1D4BC70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7B333-7D5F-530C-6C81-FE1C583F5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46599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BAA5C-00A7-E571-D224-D73AE2E2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00ABB-0BC4-534E-AFBC-8B9D5BBB3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5B709-6045-E8CE-B147-63DDC72CF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B2B63-4E9A-FDA1-1B81-E8412049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B68C6-15D2-DD95-FC80-3A986234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35965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9F00D-263C-A3CC-1CE2-216DE08A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EE016-575A-1A6F-5309-F0AECE4EB1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37F255-AABC-6283-3B8C-18C90D295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954A4-2813-32EE-1793-CF115EB06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B1734-1B31-8394-6552-3E6D979A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438E6-B786-7C1B-0D4D-34810B339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24847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CADC2-5AE7-D6D6-5765-9368D5845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8DAA-35B6-AB3A-5C3F-51A16274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690C7-FD26-4A36-58C4-25D0F7E23E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54F101-8042-84E8-8FA0-E1F8CADFB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9D08D-EF48-7FCA-08D2-41F33B3F1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8C161-A7CA-D161-DEDC-F4BDA9AFD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464F4A-2A9A-E5A5-2209-47FCF97A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42139F-9BDB-B6D8-93F7-64BF86A1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18844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7D49-B360-08E5-5842-E758A5FB9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F4286B-8E4A-061C-D414-65AFF1382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48C0A-F188-54B8-795A-3D60C1ECC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323590-E5F0-EA3A-C42F-E60E2F46A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03201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812E4F-6D69-7671-63D4-603231F5C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0B8900-C885-E455-7CAC-6A72FDEC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957C4-3CF5-7D99-338B-D2854527C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06717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E296-7B88-326D-AF72-72511969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5C4CB-87FF-71D7-58C3-492A23D41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747203-229F-9FF1-D91B-A678829E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9C2A4-A289-CB6A-9C83-93BDE34E0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F03FD-3C54-EAB8-BA32-B4EB51A7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B6C71-E4F8-6E5D-C74E-D9C6D958B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1887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F4EC2-7F6F-6F6D-D053-DC939824C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E98C31-AFA2-10EC-1AAA-643165F16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1D916-B338-F167-E94D-8CC4BEDE0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17AAA-F44C-7E0D-A30D-CBECA6C0E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891AB-0D59-7A7A-C26E-71316894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9E5610-6D89-9910-98D0-8F740F6D5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1972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FB58CB-DAAB-FDB9-8DEA-9194D9B82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CE922-D362-00E9-8783-F45D5B7C1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63FAB-074D-4914-F078-1DC88E45E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6AAFED-4FF7-4C46-9C6D-15CD819D1F9E}" type="datetimeFigureOut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5038D-35EE-1C66-AC91-1C956A512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939E2-DC35-5E0A-CA47-EA84118EA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8BCB65-6F7E-7343-A09B-CBA8E6472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3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mcore.com/fulfilling-our-mission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omcore.com/fulfilling-our-missio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omcore.com/scoreboards/mr" TargetMode="External"/><Relationship Id="rId4" Type="http://schemas.openxmlformats.org/officeDocument/2006/relationships/hyperlink" Target="https://fomcore.com/scoreboards/l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3D9124-FDA8-A83A-FA79-A96D46E98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7108F944-EB74-CF16-0EB2-2904E3D62EE0}"/>
              </a:ext>
            </a:extLst>
          </p:cNvPr>
          <p:cNvSpPr/>
          <p:nvPr/>
        </p:nvSpPr>
        <p:spPr>
          <a:xfrm>
            <a:off x="9205596" y="5314950"/>
            <a:ext cx="840393" cy="834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32880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E2D5F-9E09-2CC6-6559-54681FF56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41B918-6FE1-6A85-7566-895DF54027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673"/>
            <a:ext cx="1219199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23415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8AC75-49D7-CC21-8570-3008AE974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34611-2D78-8938-5D14-A72544971F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673"/>
            <a:ext cx="12191999" cy="6854652"/>
          </a:xfrm>
          <a:prstGeom prst="rect">
            <a:avLst/>
          </a:prstGeom>
        </p:spPr>
      </p:pic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CE8635BA-C268-B85E-14F2-01C6CA6F2843}"/>
              </a:ext>
            </a:extLst>
          </p:cNvPr>
          <p:cNvSpPr/>
          <p:nvPr/>
        </p:nvSpPr>
        <p:spPr>
          <a:xfrm>
            <a:off x="1042416" y="4764024"/>
            <a:ext cx="1280160" cy="1271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id="{E56CC667-9D38-B3A8-1418-04640CD309EB}"/>
              </a:ext>
            </a:extLst>
          </p:cNvPr>
          <p:cNvSpPr/>
          <p:nvPr/>
        </p:nvSpPr>
        <p:spPr>
          <a:xfrm>
            <a:off x="10145275" y="2546510"/>
            <a:ext cx="854021" cy="847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/>
            <a:extLst>
              <a:ext uri="{FF2B5EF4-FFF2-40B4-BE49-F238E27FC236}">
                <a16:creationId xmlns:a16="http://schemas.microsoft.com/office/drawing/2014/main" id="{2F56C0A0-462B-FFAF-8FAE-FD4EDEBF0084}"/>
              </a:ext>
            </a:extLst>
          </p:cNvPr>
          <p:cNvSpPr/>
          <p:nvPr/>
        </p:nvSpPr>
        <p:spPr>
          <a:xfrm>
            <a:off x="10145275" y="4348547"/>
            <a:ext cx="854021" cy="8479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14097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Macintosh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Sara Recknagel</dc:creator>
  <cp:lastModifiedBy>Sara Recknagel</cp:lastModifiedBy>
  <cp:revision>3</cp:revision>
  <dcterms:created xsi:type="dcterms:W3CDTF">2026-04-30T18:48:26Z</dcterms:created>
  <dcterms:modified xsi:type="dcterms:W3CDTF">2026-04-30T18:57:27Z</dcterms:modified>
</cp:coreProperties>
</file>